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
  </p:notesMasterIdLst>
  <p:sldIdLst>
    <p:sldId id="256" r:id="rId2"/>
    <p:sldId id="257" r:id="rId3"/>
    <p:sldId id="260" r:id="rId4"/>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930" y="96"/>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5FF8C9-36BE-4CA6-A6B5-99E3B476C3D2}"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nl-NL"/>
        </a:p>
      </dgm:t>
    </dgm:pt>
    <dgm:pt modelId="{4DC7DA06-761B-4DEE-9C71-F7E4B8B685AE}">
      <dgm:prSet/>
      <dgm:spPr/>
      <dgm:t>
        <a:bodyPr/>
        <a:lstStyle/>
        <a:p>
          <a:r>
            <a:rPr lang="nl-BE" dirty="0"/>
            <a:t>Gods trouw (1:1-5)</a:t>
          </a:r>
          <a:endParaRPr lang="nl-NL" dirty="0"/>
        </a:p>
      </dgm:t>
    </dgm:pt>
    <dgm:pt modelId="{4E718A56-8511-4943-8614-32F26E37372B}" type="parTrans" cxnId="{6D571411-B98D-4D84-BFDF-2A411368F39D}">
      <dgm:prSet/>
      <dgm:spPr/>
      <dgm:t>
        <a:bodyPr/>
        <a:lstStyle/>
        <a:p>
          <a:endParaRPr lang="nl-NL"/>
        </a:p>
      </dgm:t>
    </dgm:pt>
    <dgm:pt modelId="{41053B56-34BC-456E-970E-F6FD2C01437F}" type="sibTrans" cxnId="{6D571411-B98D-4D84-BFDF-2A411368F39D}">
      <dgm:prSet/>
      <dgm:spPr/>
      <dgm:t>
        <a:bodyPr/>
        <a:lstStyle/>
        <a:p>
          <a:endParaRPr lang="nl-NL"/>
        </a:p>
      </dgm:t>
    </dgm:pt>
    <dgm:pt modelId="{328D3196-8F10-4235-A03F-E8A5916DB872}">
      <dgm:prSet/>
      <dgm:spPr/>
      <dgm:t>
        <a:bodyPr/>
        <a:lstStyle/>
        <a:p>
          <a:r>
            <a:rPr lang="nl-BE" dirty="0"/>
            <a:t>Ontrouw in de tempel (1:6-2:9)</a:t>
          </a:r>
          <a:endParaRPr lang="nl-NL" dirty="0"/>
        </a:p>
      </dgm:t>
    </dgm:pt>
    <dgm:pt modelId="{1BEB1812-929A-4D1D-848A-D579368035D0}" type="parTrans" cxnId="{51C2C5AA-5262-4575-B0D2-18E6DF3D15D5}">
      <dgm:prSet/>
      <dgm:spPr/>
      <dgm:t>
        <a:bodyPr/>
        <a:lstStyle/>
        <a:p>
          <a:endParaRPr lang="nl-NL"/>
        </a:p>
      </dgm:t>
    </dgm:pt>
    <dgm:pt modelId="{C4EAF43E-45B3-4895-89BB-8BD5599E0C2E}" type="sibTrans" cxnId="{51C2C5AA-5262-4575-B0D2-18E6DF3D15D5}">
      <dgm:prSet/>
      <dgm:spPr/>
      <dgm:t>
        <a:bodyPr/>
        <a:lstStyle/>
        <a:p>
          <a:endParaRPr lang="nl-NL"/>
        </a:p>
      </dgm:t>
    </dgm:pt>
    <dgm:pt modelId="{075E0475-BE9B-475C-B1BD-6968989B9661}">
      <dgm:prSet/>
      <dgm:spPr/>
      <dgm:t>
        <a:bodyPr/>
        <a:lstStyle/>
        <a:p>
          <a:r>
            <a:rPr lang="nl-BE" dirty="0"/>
            <a:t>Priesters verlaten verbond (2:1-9)</a:t>
          </a:r>
          <a:endParaRPr lang="nl-NL" dirty="0"/>
        </a:p>
      </dgm:t>
    </dgm:pt>
    <dgm:pt modelId="{83BF571C-5AD2-4B35-8460-3991C717A49F}" type="parTrans" cxnId="{C3CC6E80-75D8-447C-B754-10EB4FBB1116}">
      <dgm:prSet/>
      <dgm:spPr/>
      <dgm:t>
        <a:bodyPr/>
        <a:lstStyle/>
        <a:p>
          <a:endParaRPr lang="nl-NL"/>
        </a:p>
      </dgm:t>
    </dgm:pt>
    <dgm:pt modelId="{48D00E3A-44B0-45C2-99B2-86E5F0E6C26F}" type="sibTrans" cxnId="{C3CC6E80-75D8-447C-B754-10EB4FBB1116}">
      <dgm:prSet/>
      <dgm:spPr/>
      <dgm:t>
        <a:bodyPr/>
        <a:lstStyle/>
        <a:p>
          <a:endParaRPr lang="nl-NL"/>
        </a:p>
      </dgm:t>
    </dgm:pt>
    <dgm:pt modelId="{7912EBFA-9C66-4625-90C7-2F375F1FBE18}">
      <dgm:prSet/>
      <dgm:spPr/>
      <dgm:t>
        <a:bodyPr/>
        <a:lstStyle/>
        <a:p>
          <a:r>
            <a:rPr lang="nl-BE" dirty="0"/>
            <a:t>Ontrouw tegenover je partner (2:10-16)</a:t>
          </a:r>
          <a:endParaRPr lang="nl-NL" dirty="0"/>
        </a:p>
      </dgm:t>
    </dgm:pt>
    <dgm:pt modelId="{07A5CC57-E5D3-44B7-A03D-B16DB76E090B}" type="parTrans" cxnId="{52F6D1D6-F428-472A-B3CF-7D801FCA5A7C}">
      <dgm:prSet/>
      <dgm:spPr/>
      <dgm:t>
        <a:bodyPr/>
        <a:lstStyle/>
        <a:p>
          <a:endParaRPr lang="nl-NL"/>
        </a:p>
      </dgm:t>
    </dgm:pt>
    <dgm:pt modelId="{4C06DE44-1601-418F-A3FD-D2D806B81BF7}" type="sibTrans" cxnId="{52F6D1D6-F428-472A-B3CF-7D801FCA5A7C}">
      <dgm:prSet/>
      <dgm:spPr/>
      <dgm:t>
        <a:bodyPr/>
        <a:lstStyle/>
        <a:p>
          <a:endParaRPr lang="nl-NL"/>
        </a:p>
      </dgm:t>
    </dgm:pt>
    <dgm:pt modelId="{096CE711-629F-4C03-BACC-D89BBADE7215}">
      <dgm:prSet/>
      <dgm:spPr/>
      <dgm:t>
        <a:bodyPr/>
        <a:lstStyle/>
        <a:p>
          <a:r>
            <a:rPr lang="nl-BE" dirty="0"/>
            <a:t>Trouw in de tempel (2:17-3:12)</a:t>
          </a:r>
          <a:endParaRPr lang="nl-NL" dirty="0"/>
        </a:p>
      </dgm:t>
    </dgm:pt>
    <dgm:pt modelId="{146EDD00-437A-418F-BBF2-4CA7801F3ACE}" type="parTrans" cxnId="{C5389235-0CF8-4A0C-9E08-846B95F6D89A}">
      <dgm:prSet/>
      <dgm:spPr/>
      <dgm:t>
        <a:bodyPr/>
        <a:lstStyle/>
        <a:p>
          <a:endParaRPr lang="nl-NL"/>
        </a:p>
      </dgm:t>
    </dgm:pt>
    <dgm:pt modelId="{49529996-D279-4A76-98A8-4BE964934CA2}" type="sibTrans" cxnId="{C5389235-0CF8-4A0C-9E08-846B95F6D89A}">
      <dgm:prSet/>
      <dgm:spPr/>
      <dgm:t>
        <a:bodyPr/>
        <a:lstStyle/>
        <a:p>
          <a:endParaRPr lang="nl-NL"/>
        </a:p>
      </dgm:t>
    </dgm:pt>
    <dgm:pt modelId="{A85642B6-F378-4D02-B925-1A56BDAAF997}">
      <dgm:prSet/>
      <dgm:spPr/>
      <dgm:t>
        <a:bodyPr/>
        <a:lstStyle/>
        <a:p>
          <a:r>
            <a:rPr lang="nl-BE" dirty="0"/>
            <a:t>Oproep tot volk (3:6-12)</a:t>
          </a:r>
          <a:endParaRPr lang="nl-NL" dirty="0"/>
        </a:p>
      </dgm:t>
    </dgm:pt>
    <dgm:pt modelId="{173938EF-0478-436A-8A95-264836CEECC3}" type="parTrans" cxnId="{1AC6DB50-CC70-4E83-B403-F4A54409F9A2}">
      <dgm:prSet/>
      <dgm:spPr/>
      <dgm:t>
        <a:bodyPr/>
        <a:lstStyle/>
        <a:p>
          <a:endParaRPr lang="nl-NL"/>
        </a:p>
      </dgm:t>
    </dgm:pt>
    <dgm:pt modelId="{8B567D34-8A62-479F-9A7D-FC4B4E977387}" type="sibTrans" cxnId="{1AC6DB50-CC70-4E83-B403-F4A54409F9A2}">
      <dgm:prSet/>
      <dgm:spPr/>
      <dgm:t>
        <a:bodyPr/>
        <a:lstStyle/>
        <a:p>
          <a:endParaRPr lang="nl-NL"/>
        </a:p>
      </dgm:t>
    </dgm:pt>
    <dgm:pt modelId="{9F2BA5A3-30AB-453A-AC3E-3F246F98BB94}">
      <dgm:prSet/>
      <dgm:spPr/>
      <dgm:t>
        <a:bodyPr/>
        <a:lstStyle/>
        <a:p>
          <a:r>
            <a:rPr lang="nl-BE" dirty="0"/>
            <a:t>Gods trouw (3:13-24)</a:t>
          </a:r>
          <a:endParaRPr lang="nl-NL" dirty="0"/>
        </a:p>
      </dgm:t>
    </dgm:pt>
    <dgm:pt modelId="{BEC3AE67-A07A-486D-93F0-8187D198CE82}" type="parTrans" cxnId="{E28CE719-1F61-40B9-B968-5FEADDCD6BEC}">
      <dgm:prSet/>
      <dgm:spPr/>
      <dgm:t>
        <a:bodyPr/>
        <a:lstStyle/>
        <a:p>
          <a:endParaRPr lang="nl-NL"/>
        </a:p>
      </dgm:t>
    </dgm:pt>
    <dgm:pt modelId="{83D16B20-D6E5-4ECB-931F-FC34BA0B1121}" type="sibTrans" cxnId="{E28CE719-1F61-40B9-B968-5FEADDCD6BEC}">
      <dgm:prSet/>
      <dgm:spPr/>
      <dgm:t>
        <a:bodyPr/>
        <a:lstStyle/>
        <a:p>
          <a:endParaRPr lang="nl-NL"/>
        </a:p>
      </dgm:t>
    </dgm:pt>
    <dgm:pt modelId="{2EFA23E8-C0AE-403F-9CD5-8BB2AA84AF4C}">
      <dgm:prSet/>
      <dgm:spPr/>
      <dgm:t>
        <a:bodyPr/>
        <a:lstStyle/>
        <a:p>
          <a:r>
            <a:rPr lang="nl-BE" dirty="0"/>
            <a:t>Elia (3:22-24)</a:t>
          </a:r>
          <a:endParaRPr lang="nl-NL" dirty="0"/>
        </a:p>
      </dgm:t>
    </dgm:pt>
    <dgm:pt modelId="{7E8A7280-A9B1-416F-9539-49FDF87D3519}" type="parTrans" cxnId="{B1AC3365-7DCD-4C25-A05C-2CD01121860B}">
      <dgm:prSet/>
      <dgm:spPr/>
      <dgm:t>
        <a:bodyPr/>
        <a:lstStyle/>
        <a:p>
          <a:endParaRPr lang="nl-NL"/>
        </a:p>
      </dgm:t>
    </dgm:pt>
    <dgm:pt modelId="{F0124A26-C2B5-4064-999F-78FA1B100858}" type="sibTrans" cxnId="{B1AC3365-7DCD-4C25-A05C-2CD01121860B}">
      <dgm:prSet/>
      <dgm:spPr/>
      <dgm:t>
        <a:bodyPr/>
        <a:lstStyle/>
        <a:p>
          <a:endParaRPr lang="nl-NL"/>
        </a:p>
      </dgm:t>
    </dgm:pt>
    <dgm:pt modelId="{AECE3D86-397E-4947-8B0C-2E09FACCF846}">
      <dgm:prSet/>
      <dgm:spPr/>
      <dgm:t>
        <a:bodyPr/>
        <a:lstStyle/>
        <a:p>
          <a:r>
            <a:rPr lang="nl-BE" dirty="0"/>
            <a:t>Liefde voor Israël (1:2-5)</a:t>
          </a:r>
          <a:endParaRPr lang="nl-NL" dirty="0"/>
        </a:p>
      </dgm:t>
    </dgm:pt>
    <dgm:pt modelId="{01DA5EC7-0061-4499-A916-1FA2D7F5F4CE}" type="parTrans" cxnId="{AAFBF51C-722E-451B-A5DD-3FF6F31CA894}">
      <dgm:prSet/>
      <dgm:spPr/>
      <dgm:t>
        <a:bodyPr/>
        <a:lstStyle/>
        <a:p>
          <a:endParaRPr lang="nl-NL"/>
        </a:p>
      </dgm:t>
    </dgm:pt>
    <dgm:pt modelId="{3CCAA311-4634-491F-AC1D-3B2E7541A22D}" type="sibTrans" cxnId="{AAFBF51C-722E-451B-A5DD-3FF6F31CA894}">
      <dgm:prSet/>
      <dgm:spPr/>
      <dgm:t>
        <a:bodyPr/>
        <a:lstStyle/>
        <a:p>
          <a:endParaRPr lang="nl-NL"/>
        </a:p>
      </dgm:t>
    </dgm:pt>
    <dgm:pt modelId="{02625652-6EFF-49BF-8082-12FE5046AA3A}">
      <dgm:prSet/>
      <dgm:spPr/>
      <dgm:t>
        <a:bodyPr/>
        <a:lstStyle/>
        <a:p>
          <a:r>
            <a:rPr lang="nl-BE" dirty="0"/>
            <a:t>Draaglast (1:1)</a:t>
          </a:r>
          <a:endParaRPr lang="nl-NL" dirty="0"/>
        </a:p>
      </dgm:t>
    </dgm:pt>
    <dgm:pt modelId="{CECC0C46-8F12-4230-85B3-0375AF433DDD}" type="parTrans" cxnId="{3BE443AA-A5B6-4D96-B8B7-1DE60ED11EF3}">
      <dgm:prSet/>
      <dgm:spPr/>
      <dgm:t>
        <a:bodyPr/>
        <a:lstStyle/>
        <a:p>
          <a:endParaRPr lang="nl-NL"/>
        </a:p>
      </dgm:t>
    </dgm:pt>
    <dgm:pt modelId="{9F3CB998-A06A-4038-9540-2707CD1FFBDF}" type="sibTrans" cxnId="{3BE443AA-A5B6-4D96-B8B7-1DE60ED11EF3}">
      <dgm:prSet/>
      <dgm:spPr/>
      <dgm:t>
        <a:bodyPr/>
        <a:lstStyle/>
        <a:p>
          <a:endParaRPr lang="nl-NL"/>
        </a:p>
      </dgm:t>
    </dgm:pt>
    <dgm:pt modelId="{F0E71AB2-F9A7-42A3-8CC6-88BCE01B8E4A}">
      <dgm:prSet/>
      <dgm:spPr/>
      <dgm:t>
        <a:bodyPr/>
        <a:lstStyle/>
        <a:p>
          <a:r>
            <a:rPr lang="nl-BE" dirty="0"/>
            <a:t>Priesters verachten God (1:6-14)</a:t>
          </a:r>
          <a:endParaRPr lang="nl-NL" dirty="0"/>
        </a:p>
      </dgm:t>
    </dgm:pt>
    <dgm:pt modelId="{2840E729-1662-44C8-8E64-91DB75686399}" type="parTrans" cxnId="{6923EBE5-6D56-4D2D-8887-F5F44B055FD6}">
      <dgm:prSet/>
      <dgm:spPr/>
      <dgm:t>
        <a:bodyPr/>
        <a:lstStyle/>
        <a:p>
          <a:endParaRPr lang="nl-NL"/>
        </a:p>
      </dgm:t>
    </dgm:pt>
    <dgm:pt modelId="{1A732B2D-DF36-4307-A920-91255BD5B7D5}" type="sibTrans" cxnId="{6923EBE5-6D56-4D2D-8887-F5F44B055FD6}">
      <dgm:prSet/>
      <dgm:spPr/>
      <dgm:t>
        <a:bodyPr/>
        <a:lstStyle/>
        <a:p>
          <a:endParaRPr lang="nl-NL"/>
        </a:p>
      </dgm:t>
    </dgm:pt>
    <dgm:pt modelId="{F6E3AA72-6D3C-455B-9FFB-31AEA1A048CA}">
      <dgm:prSet/>
      <dgm:spPr/>
      <dgm:t>
        <a:bodyPr/>
        <a:lstStyle/>
        <a:p>
          <a:r>
            <a:rPr lang="nl-BE" dirty="0"/>
            <a:t>Priesters gereinigd door bode van het verbond (2:17-3:5)</a:t>
          </a:r>
          <a:endParaRPr lang="nl-NL" dirty="0"/>
        </a:p>
      </dgm:t>
    </dgm:pt>
    <dgm:pt modelId="{FAE00820-2501-4DAF-9901-7F1461F546E3}" type="parTrans" cxnId="{DD0A1880-BEBB-4AB4-AB03-9039C67EC9B3}">
      <dgm:prSet/>
      <dgm:spPr/>
      <dgm:t>
        <a:bodyPr/>
        <a:lstStyle/>
        <a:p>
          <a:endParaRPr lang="nl-NL"/>
        </a:p>
      </dgm:t>
    </dgm:pt>
    <dgm:pt modelId="{AC994276-19B1-4665-B04F-8E7FF99579BD}" type="sibTrans" cxnId="{DD0A1880-BEBB-4AB4-AB03-9039C67EC9B3}">
      <dgm:prSet/>
      <dgm:spPr/>
      <dgm:t>
        <a:bodyPr/>
        <a:lstStyle/>
        <a:p>
          <a:endParaRPr lang="nl-NL"/>
        </a:p>
      </dgm:t>
    </dgm:pt>
    <dgm:pt modelId="{59FD4B43-5C53-40B8-8F6F-C89305148B9D}">
      <dgm:prSet/>
      <dgm:spPr/>
      <dgm:t>
        <a:bodyPr/>
        <a:lstStyle/>
        <a:p>
          <a:r>
            <a:rPr lang="nl-BE" dirty="0"/>
            <a:t>Trouw en ontrouw (3:13-21)</a:t>
          </a:r>
          <a:endParaRPr lang="nl-NL" dirty="0"/>
        </a:p>
      </dgm:t>
    </dgm:pt>
    <dgm:pt modelId="{993B7427-CA79-4A94-8843-86E35093074A}" type="parTrans" cxnId="{4C472FA8-A4DF-486F-B4C5-7418C798C2AC}">
      <dgm:prSet/>
      <dgm:spPr/>
      <dgm:t>
        <a:bodyPr/>
        <a:lstStyle/>
        <a:p>
          <a:endParaRPr lang="nl-NL"/>
        </a:p>
      </dgm:t>
    </dgm:pt>
    <dgm:pt modelId="{DB9DAE09-8F33-4A35-A053-3B79B1ECC544}" type="sibTrans" cxnId="{4C472FA8-A4DF-486F-B4C5-7418C798C2AC}">
      <dgm:prSet/>
      <dgm:spPr/>
      <dgm:t>
        <a:bodyPr/>
        <a:lstStyle/>
        <a:p>
          <a:endParaRPr lang="nl-NL"/>
        </a:p>
      </dgm:t>
    </dgm:pt>
    <dgm:pt modelId="{DACED098-84B9-4C96-A9D8-4ED64524F60C}">
      <dgm:prSet/>
      <dgm:spPr/>
      <dgm:t>
        <a:bodyPr/>
        <a:lstStyle/>
        <a:p>
          <a:r>
            <a:rPr lang="nl-BE" dirty="0"/>
            <a:t>(15) Niemand doet dit, die nog een rest geest bezit, want wat doet die ene? Hij zoekt zaad voor God. Daarom, bescherm je voor jouw geest en voor je lusten. Laat niet iemand trouweloos handelen tegenover de vrouw van zijn jeugd. (16) Werkelijk, wie haat, wie wegzend – zegt Jahweh, de God van Israël – , die bedekt met misdaad zijn kleed – zegt Jahweh van de legermachten. Bescherm je geest dus zodat je niet trouweloos handelt.</a:t>
          </a:r>
          <a:endParaRPr lang="nl-NL" dirty="0"/>
        </a:p>
      </dgm:t>
    </dgm:pt>
    <dgm:pt modelId="{CD5A5F25-7551-4ED6-9A0F-7ACB0E5F0E97}" type="parTrans" cxnId="{72D57273-2FE7-4758-8F05-C61AEE091DAA}">
      <dgm:prSet/>
      <dgm:spPr/>
      <dgm:t>
        <a:bodyPr/>
        <a:lstStyle/>
        <a:p>
          <a:endParaRPr lang="nl-NL"/>
        </a:p>
      </dgm:t>
    </dgm:pt>
    <dgm:pt modelId="{CEB5AF29-80C8-47FA-B2C6-8572C4B65AA4}" type="sibTrans" cxnId="{72D57273-2FE7-4758-8F05-C61AEE091DAA}">
      <dgm:prSet/>
      <dgm:spPr/>
      <dgm:t>
        <a:bodyPr/>
        <a:lstStyle/>
        <a:p>
          <a:endParaRPr lang="nl-NL"/>
        </a:p>
      </dgm:t>
    </dgm:pt>
    <dgm:pt modelId="{447C056A-832E-43C6-8F1B-42C93173423C}" type="pres">
      <dgm:prSet presAssocID="{735FF8C9-36BE-4CA6-A6B5-99E3B476C3D2}" presName="theList" presStyleCnt="0">
        <dgm:presLayoutVars>
          <dgm:dir/>
          <dgm:animLvl val="lvl"/>
          <dgm:resizeHandles val="exact"/>
        </dgm:presLayoutVars>
      </dgm:prSet>
      <dgm:spPr/>
    </dgm:pt>
    <dgm:pt modelId="{51E7A41C-0992-46CC-943B-D31A92B2142C}" type="pres">
      <dgm:prSet presAssocID="{4DC7DA06-761B-4DEE-9C71-F7E4B8B685AE}" presName="compNode" presStyleCnt="0"/>
      <dgm:spPr/>
    </dgm:pt>
    <dgm:pt modelId="{82F35BDC-5D60-44DE-AAE1-7CBCDA127746}" type="pres">
      <dgm:prSet presAssocID="{4DC7DA06-761B-4DEE-9C71-F7E4B8B685AE}" presName="aNode" presStyleLbl="bgShp" presStyleIdx="0" presStyleCnt="5"/>
      <dgm:spPr/>
    </dgm:pt>
    <dgm:pt modelId="{1ABEF125-45E7-491F-B169-B43E3502EF4B}" type="pres">
      <dgm:prSet presAssocID="{4DC7DA06-761B-4DEE-9C71-F7E4B8B685AE}" presName="textNode" presStyleLbl="bgShp" presStyleIdx="0" presStyleCnt="5"/>
      <dgm:spPr/>
    </dgm:pt>
    <dgm:pt modelId="{2F94AB9D-51B2-4BB4-B810-F5D1E2F933F3}" type="pres">
      <dgm:prSet presAssocID="{4DC7DA06-761B-4DEE-9C71-F7E4B8B685AE}" presName="compChildNode" presStyleCnt="0"/>
      <dgm:spPr/>
    </dgm:pt>
    <dgm:pt modelId="{C59EE374-6B7D-4E44-97D4-1D13C5B5A0C8}" type="pres">
      <dgm:prSet presAssocID="{4DC7DA06-761B-4DEE-9C71-F7E4B8B685AE}" presName="theInnerList" presStyleCnt="0"/>
      <dgm:spPr/>
    </dgm:pt>
    <dgm:pt modelId="{BEBD5C08-5124-42B0-BF3F-A1665AF888E8}" type="pres">
      <dgm:prSet presAssocID="{02625652-6EFF-49BF-8082-12FE5046AA3A}" presName="childNode" presStyleLbl="node1" presStyleIdx="0" presStyleCnt="9">
        <dgm:presLayoutVars>
          <dgm:bulletEnabled val="1"/>
        </dgm:presLayoutVars>
      </dgm:prSet>
      <dgm:spPr/>
    </dgm:pt>
    <dgm:pt modelId="{87A8A31D-B711-47ED-A602-0CB9C949379A}" type="pres">
      <dgm:prSet presAssocID="{02625652-6EFF-49BF-8082-12FE5046AA3A}" presName="aSpace2" presStyleCnt="0"/>
      <dgm:spPr/>
    </dgm:pt>
    <dgm:pt modelId="{6188FDE3-8602-4CF8-B966-69162F92810D}" type="pres">
      <dgm:prSet presAssocID="{AECE3D86-397E-4947-8B0C-2E09FACCF846}" presName="childNode" presStyleLbl="node1" presStyleIdx="1" presStyleCnt="9">
        <dgm:presLayoutVars>
          <dgm:bulletEnabled val="1"/>
        </dgm:presLayoutVars>
      </dgm:prSet>
      <dgm:spPr/>
    </dgm:pt>
    <dgm:pt modelId="{261FEEC2-0018-4443-B101-CE6D2E00BE77}" type="pres">
      <dgm:prSet presAssocID="{4DC7DA06-761B-4DEE-9C71-F7E4B8B685AE}" presName="aSpace" presStyleCnt="0"/>
      <dgm:spPr/>
    </dgm:pt>
    <dgm:pt modelId="{392D25A9-6070-44DB-8E08-AA4A1F4C4D64}" type="pres">
      <dgm:prSet presAssocID="{328D3196-8F10-4235-A03F-E8A5916DB872}" presName="compNode" presStyleCnt="0"/>
      <dgm:spPr/>
    </dgm:pt>
    <dgm:pt modelId="{8F599784-CA01-4F16-9ED9-633628314538}" type="pres">
      <dgm:prSet presAssocID="{328D3196-8F10-4235-A03F-E8A5916DB872}" presName="aNode" presStyleLbl="bgShp" presStyleIdx="1" presStyleCnt="5"/>
      <dgm:spPr/>
    </dgm:pt>
    <dgm:pt modelId="{6BEE2E9E-D520-464E-BAC5-6461915EA3EA}" type="pres">
      <dgm:prSet presAssocID="{328D3196-8F10-4235-A03F-E8A5916DB872}" presName="textNode" presStyleLbl="bgShp" presStyleIdx="1" presStyleCnt="5"/>
      <dgm:spPr/>
    </dgm:pt>
    <dgm:pt modelId="{D0892373-D4D4-495D-99DD-D79DAC745E55}" type="pres">
      <dgm:prSet presAssocID="{328D3196-8F10-4235-A03F-E8A5916DB872}" presName="compChildNode" presStyleCnt="0"/>
      <dgm:spPr/>
    </dgm:pt>
    <dgm:pt modelId="{63AD3A0A-A376-42E9-88AB-E72D314AB065}" type="pres">
      <dgm:prSet presAssocID="{328D3196-8F10-4235-A03F-E8A5916DB872}" presName="theInnerList" presStyleCnt="0"/>
      <dgm:spPr/>
    </dgm:pt>
    <dgm:pt modelId="{93F8F980-E455-49A7-A8B6-354833F7C736}" type="pres">
      <dgm:prSet presAssocID="{F0E71AB2-F9A7-42A3-8CC6-88BCE01B8E4A}" presName="childNode" presStyleLbl="node1" presStyleIdx="2" presStyleCnt="9">
        <dgm:presLayoutVars>
          <dgm:bulletEnabled val="1"/>
        </dgm:presLayoutVars>
      </dgm:prSet>
      <dgm:spPr/>
    </dgm:pt>
    <dgm:pt modelId="{9AE4DB56-444A-436C-B608-D4B9C1888123}" type="pres">
      <dgm:prSet presAssocID="{F0E71AB2-F9A7-42A3-8CC6-88BCE01B8E4A}" presName="aSpace2" presStyleCnt="0"/>
      <dgm:spPr/>
    </dgm:pt>
    <dgm:pt modelId="{22F00853-0355-4584-A577-67919999998E}" type="pres">
      <dgm:prSet presAssocID="{075E0475-BE9B-475C-B1BD-6968989B9661}" presName="childNode" presStyleLbl="node1" presStyleIdx="3" presStyleCnt="9">
        <dgm:presLayoutVars>
          <dgm:bulletEnabled val="1"/>
        </dgm:presLayoutVars>
      </dgm:prSet>
      <dgm:spPr/>
    </dgm:pt>
    <dgm:pt modelId="{58265300-E939-40F3-9E12-ACF0DCCEE538}" type="pres">
      <dgm:prSet presAssocID="{328D3196-8F10-4235-A03F-E8A5916DB872}" presName="aSpace" presStyleCnt="0"/>
      <dgm:spPr/>
    </dgm:pt>
    <dgm:pt modelId="{722C989A-634E-4E36-8B95-1CE5FFCD2E8C}" type="pres">
      <dgm:prSet presAssocID="{7912EBFA-9C66-4625-90C7-2F375F1FBE18}" presName="compNode" presStyleCnt="0"/>
      <dgm:spPr/>
    </dgm:pt>
    <dgm:pt modelId="{6A3E1357-66CD-4A67-8B04-22C5389D3A84}" type="pres">
      <dgm:prSet presAssocID="{7912EBFA-9C66-4625-90C7-2F375F1FBE18}" presName="aNode" presStyleLbl="bgShp" presStyleIdx="2" presStyleCnt="5"/>
      <dgm:spPr/>
    </dgm:pt>
    <dgm:pt modelId="{11390FC7-4F4B-4B45-B2EC-D0297EEF030E}" type="pres">
      <dgm:prSet presAssocID="{7912EBFA-9C66-4625-90C7-2F375F1FBE18}" presName="textNode" presStyleLbl="bgShp" presStyleIdx="2" presStyleCnt="5"/>
      <dgm:spPr/>
    </dgm:pt>
    <dgm:pt modelId="{F6DB95BE-E1F3-495D-8804-053F0501823E}" type="pres">
      <dgm:prSet presAssocID="{7912EBFA-9C66-4625-90C7-2F375F1FBE18}" presName="compChildNode" presStyleCnt="0"/>
      <dgm:spPr/>
    </dgm:pt>
    <dgm:pt modelId="{641D8678-091F-4C90-8DDC-27235CCA68BB}" type="pres">
      <dgm:prSet presAssocID="{7912EBFA-9C66-4625-90C7-2F375F1FBE18}" presName="theInnerList" presStyleCnt="0"/>
      <dgm:spPr/>
    </dgm:pt>
    <dgm:pt modelId="{473521C5-3D45-46C9-94D3-21EDC1232F04}" type="pres">
      <dgm:prSet presAssocID="{DACED098-84B9-4C96-A9D8-4ED64524F60C}" presName="childNode" presStyleLbl="node1" presStyleIdx="4" presStyleCnt="9">
        <dgm:presLayoutVars>
          <dgm:bulletEnabled val="1"/>
        </dgm:presLayoutVars>
      </dgm:prSet>
      <dgm:spPr/>
    </dgm:pt>
    <dgm:pt modelId="{43FB1F8A-1504-4625-99A1-D50ED9762349}" type="pres">
      <dgm:prSet presAssocID="{7912EBFA-9C66-4625-90C7-2F375F1FBE18}" presName="aSpace" presStyleCnt="0"/>
      <dgm:spPr/>
    </dgm:pt>
    <dgm:pt modelId="{BFCC17E6-09A1-4BA9-B8F8-932F380F972C}" type="pres">
      <dgm:prSet presAssocID="{096CE711-629F-4C03-BACC-D89BBADE7215}" presName="compNode" presStyleCnt="0"/>
      <dgm:spPr/>
    </dgm:pt>
    <dgm:pt modelId="{04E5C372-2B54-47CB-8FB6-4F9AE07351D6}" type="pres">
      <dgm:prSet presAssocID="{096CE711-629F-4C03-BACC-D89BBADE7215}" presName="aNode" presStyleLbl="bgShp" presStyleIdx="3" presStyleCnt="5"/>
      <dgm:spPr/>
    </dgm:pt>
    <dgm:pt modelId="{EEC888DD-B374-4A45-89CB-3AE521344241}" type="pres">
      <dgm:prSet presAssocID="{096CE711-629F-4C03-BACC-D89BBADE7215}" presName="textNode" presStyleLbl="bgShp" presStyleIdx="3" presStyleCnt="5"/>
      <dgm:spPr/>
    </dgm:pt>
    <dgm:pt modelId="{A6F6367E-CDB9-4566-AB31-AD9C01E58F24}" type="pres">
      <dgm:prSet presAssocID="{096CE711-629F-4C03-BACC-D89BBADE7215}" presName="compChildNode" presStyleCnt="0"/>
      <dgm:spPr/>
    </dgm:pt>
    <dgm:pt modelId="{DC1420AF-87D1-4F5B-9C76-0C31614504B4}" type="pres">
      <dgm:prSet presAssocID="{096CE711-629F-4C03-BACC-D89BBADE7215}" presName="theInnerList" presStyleCnt="0"/>
      <dgm:spPr/>
    </dgm:pt>
    <dgm:pt modelId="{7CC5501E-9A9A-469C-99B1-5768958D71B6}" type="pres">
      <dgm:prSet presAssocID="{F6E3AA72-6D3C-455B-9FFB-31AEA1A048CA}" presName="childNode" presStyleLbl="node1" presStyleIdx="5" presStyleCnt="9">
        <dgm:presLayoutVars>
          <dgm:bulletEnabled val="1"/>
        </dgm:presLayoutVars>
      </dgm:prSet>
      <dgm:spPr/>
    </dgm:pt>
    <dgm:pt modelId="{E89B1956-C2A9-4DDC-99A8-E124F4B819DC}" type="pres">
      <dgm:prSet presAssocID="{F6E3AA72-6D3C-455B-9FFB-31AEA1A048CA}" presName="aSpace2" presStyleCnt="0"/>
      <dgm:spPr/>
    </dgm:pt>
    <dgm:pt modelId="{BE7A101B-AEAF-467B-91CB-E01000F9CC4E}" type="pres">
      <dgm:prSet presAssocID="{A85642B6-F378-4D02-B925-1A56BDAAF997}" presName="childNode" presStyleLbl="node1" presStyleIdx="6" presStyleCnt="9">
        <dgm:presLayoutVars>
          <dgm:bulletEnabled val="1"/>
        </dgm:presLayoutVars>
      </dgm:prSet>
      <dgm:spPr/>
    </dgm:pt>
    <dgm:pt modelId="{81B3E584-632B-4D7C-B94A-C8CE275ECB4D}" type="pres">
      <dgm:prSet presAssocID="{096CE711-629F-4C03-BACC-D89BBADE7215}" presName="aSpace" presStyleCnt="0"/>
      <dgm:spPr/>
    </dgm:pt>
    <dgm:pt modelId="{96285AF2-D9D5-4708-8E23-91F976AF562E}" type="pres">
      <dgm:prSet presAssocID="{9F2BA5A3-30AB-453A-AC3E-3F246F98BB94}" presName="compNode" presStyleCnt="0"/>
      <dgm:spPr/>
    </dgm:pt>
    <dgm:pt modelId="{344F5500-D28D-4E48-AFBF-FF8333A270DA}" type="pres">
      <dgm:prSet presAssocID="{9F2BA5A3-30AB-453A-AC3E-3F246F98BB94}" presName="aNode" presStyleLbl="bgShp" presStyleIdx="4" presStyleCnt="5"/>
      <dgm:spPr/>
    </dgm:pt>
    <dgm:pt modelId="{23B9885C-01B0-4FE6-AFE5-63D432AAC4A1}" type="pres">
      <dgm:prSet presAssocID="{9F2BA5A3-30AB-453A-AC3E-3F246F98BB94}" presName="textNode" presStyleLbl="bgShp" presStyleIdx="4" presStyleCnt="5"/>
      <dgm:spPr/>
    </dgm:pt>
    <dgm:pt modelId="{11A8D612-1E52-478E-ACA3-1FDBC7576DE1}" type="pres">
      <dgm:prSet presAssocID="{9F2BA5A3-30AB-453A-AC3E-3F246F98BB94}" presName="compChildNode" presStyleCnt="0"/>
      <dgm:spPr/>
    </dgm:pt>
    <dgm:pt modelId="{862FA05A-5CED-470F-845D-171B2157C8E9}" type="pres">
      <dgm:prSet presAssocID="{9F2BA5A3-30AB-453A-AC3E-3F246F98BB94}" presName="theInnerList" presStyleCnt="0"/>
      <dgm:spPr/>
    </dgm:pt>
    <dgm:pt modelId="{1F5A92BD-E45B-4685-A775-80AD14FE44AD}" type="pres">
      <dgm:prSet presAssocID="{59FD4B43-5C53-40B8-8F6F-C89305148B9D}" presName="childNode" presStyleLbl="node1" presStyleIdx="7" presStyleCnt="9">
        <dgm:presLayoutVars>
          <dgm:bulletEnabled val="1"/>
        </dgm:presLayoutVars>
      </dgm:prSet>
      <dgm:spPr/>
    </dgm:pt>
    <dgm:pt modelId="{65AD715B-5FF6-4DD3-B7F4-2388FD09C055}" type="pres">
      <dgm:prSet presAssocID="{59FD4B43-5C53-40B8-8F6F-C89305148B9D}" presName="aSpace2" presStyleCnt="0"/>
      <dgm:spPr/>
    </dgm:pt>
    <dgm:pt modelId="{A7E6ABD6-C1B9-4317-8D17-58CB0DEC9497}" type="pres">
      <dgm:prSet presAssocID="{2EFA23E8-C0AE-403F-9CD5-8BB2AA84AF4C}" presName="childNode" presStyleLbl="node1" presStyleIdx="8" presStyleCnt="9">
        <dgm:presLayoutVars>
          <dgm:bulletEnabled val="1"/>
        </dgm:presLayoutVars>
      </dgm:prSet>
      <dgm:spPr/>
    </dgm:pt>
  </dgm:ptLst>
  <dgm:cxnLst>
    <dgm:cxn modelId="{26CCF603-8EEA-4944-A363-32F71E05C749}" type="presOf" srcId="{735FF8C9-36BE-4CA6-A6B5-99E3B476C3D2}" destId="{447C056A-832E-43C6-8F1B-42C93173423C}" srcOrd="0" destOrd="0" presId="urn:microsoft.com/office/officeart/2005/8/layout/lProcess2"/>
    <dgm:cxn modelId="{92D2AD04-95A1-46F9-9370-D7DDB5990B60}" type="presOf" srcId="{A85642B6-F378-4D02-B925-1A56BDAAF997}" destId="{BE7A101B-AEAF-467B-91CB-E01000F9CC4E}" srcOrd="0" destOrd="0" presId="urn:microsoft.com/office/officeart/2005/8/layout/lProcess2"/>
    <dgm:cxn modelId="{F626D50A-C3E6-4A1D-A1A5-549AF7C0A519}" type="presOf" srcId="{075E0475-BE9B-475C-B1BD-6968989B9661}" destId="{22F00853-0355-4584-A577-67919999998E}" srcOrd="0" destOrd="0" presId="urn:microsoft.com/office/officeart/2005/8/layout/lProcess2"/>
    <dgm:cxn modelId="{DD24CF0C-4074-4A5E-9AA0-5CE39A7EDDDF}" type="presOf" srcId="{7912EBFA-9C66-4625-90C7-2F375F1FBE18}" destId="{11390FC7-4F4B-4B45-B2EC-D0297EEF030E}" srcOrd="1" destOrd="0" presId="urn:microsoft.com/office/officeart/2005/8/layout/lProcess2"/>
    <dgm:cxn modelId="{6D571411-B98D-4D84-BFDF-2A411368F39D}" srcId="{735FF8C9-36BE-4CA6-A6B5-99E3B476C3D2}" destId="{4DC7DA06-761B-4DEE-9C71-F7E4B8B685AE}" srcOrd="0" destOrd="0" parTransId="{4E718A56-8511-4943-8614-32F26E37372B}" sibTransId="{41053B56-34BC-456E-970E-F6FD2C01437F}"/>
    <dgm:cxn modelId="{E28CE719-1F61-40B9-B968-5FEADDCD6BEC}" srcId="{735FF8C9-36BE-4CA6-A6B5-99E3B476C3D2}" destId="{9F2BA5A3-30AB-453A-AC3E-3F246F98BB94}" srcOrd="4" destOrd="0" parTransId="{BEC3AE67-A07A-486D-93F0-8187D198CE82}" sibTransId="{83D16B20-D6E5-4ECB-931F-FC34BA0B1121}"/>
    <dgm:cxn modelId="{AAFBF51C-722E-451B-A5DD-3FF6F31CA894}" srcId="{4DC7DA06-761B-4DEE-9C71-F7E4B8B685AE}" destId="{AECE3D86-397E-4947-8B0C-2E09FACCF846}" srcOrd="1" destOrd="0" parTransId="{01DA5EC7-0061-4499-A916-1FA2D7F5F4CE}" sibTransId="{3CCAA311-4634-491F-AC1D-3B2E7541A22D}"/>
    <dgm:cxn modelId="{B17AB924-94A3-4882-A440-312D64557A0D}" type="presOf" srcId="{096CE711-629F-4C03-BACC-D89BBADE7215}" destId="{EEC888DD-B374-4A45-89CB-3AE521344241}" srcOrd="1" destOrd="0" presId="urn:microsoft.com/office/officeart/2005/8/layout/lProcess2"/>
    <dgm:cxn modelId="{02EE372B-70CD-488C-AD70-E6B3F52D0F34}" type="presOf" srcId="{4DC7DA06-761B-4DEE-9C71-F7E4B8B685AE}" destId="{1ABEF125-45E7-491F-B169-B43E3502EF4B}" srcOrd="1" destOrd="0" presId="urn:microsoft.com/office/officeart/2005/8/layout/lProcess2"/>
    <dgm:cxn modelId="{C5389235-0CF8-4A0C-9E08-846B95F6D89A}" srcId="{735FF8C9-36BE-4CA6-A6B5-99E3B476C3D2}" destId="{096CE711-629F-4C03-BACC-D89BBADE7215}" srcOrd="3" destOrd="0" parTransId="{146EDD00-437A-418F-BBF2-4CA7801F3ACE}" sibTransId="{49529996-D279-4A76-98A8-4BE964934CA2}"/>
    <dgm:cxn modelId="{46213744-E54C-4FF2-B362-588B490ABCBE}" type="presOf" srcId="{02625652-6EFF-49BF-8082-12FE5046AA3A}" destId="{BEBD5C08-5124-42B0-BF3F-A1665AF888E8}" srcOrd="0" destOrd="0" presId="urn:microsoft.com/office/officeart/2005/8/layout/lProcess2"/>
    <dgm:cxn modelId="{B1AC3365-7DCD-4C25-A05C-2CD01121860B}" srcId="{9F2BA5A3-30AB-453A-AC3E-3F246F98BB94}" destId="{2EFA23E8-C0AE-403F-9CD5-8BB2AA84AF4C}" srcOrd="1" destOrd="0" parTransId="{7E8A7280-A9B1-416F-9539-49FDF87D3519}" sibTransId="{F0124A26-C2B5-4064-999F-78FA1B100858}"/>
    <dgm:cxn modelId="{1AC6DB50-CC70-4E83-B403-F4A54409F9A2}" srcId="{096CE711-629F-4C03-BACC-D89BBADE7215}" destId="{A85642B6-F378-4D02-B925-1A56BDAAF997}" srcOrd="1" destOrd="0" parTransId="{173938EF-0478-436A-8A95-264836CEECC3}" sibTransId="{8B567D34-8A62-479F-9A7D-FC4B4E977387}"/>
    <dgm:cxn modelId="{86E32651-80FF-4394-AA6A-3419E5C42209}" type="presOf" srcId="{4DC7DA06-761B-4DEE-9C71-F7E4B8B685AE}" destId="{82F35BDC-5D60-44DE-AAE1-7CBCDA127746}" srcOrd="0" destOrd="0" presId="urn:microsoft.com/office/officeart/2005/8/layout/lProcess2"/>
    <dgm:cxn modelId="{72D57273-2FE7-4758-8F05-C61AEE091DAA}" srcId="{7912EBFA-9C66-4625-90C7-2F375F1FBE18}" destId="{DACED098-84B9-4C96-A9D8-4ED64524F60C}" srcOrd="0" destOrd="0" parTransId="{CD5A5F25-7551-4ED6-9A0F-7ACB0E5F0E97}" sibTransId="{CEB5AF29-80C8-47FA-B2C6-8572C4B65AA4}"/>
    <dgm:cxn modelId="{7F001D7D-395B-4911-A524-5CC05002AED2}" type="presOf" srcId="{328D3196-8F10-4235-A03F-E8A5916DB872}" destId="{6BEE2E9E-D520-464E-BAC5-6461915EA3EA}" srcOrd="1" destOrd="0" presId="urn:microsoft.com/office/officeart/2005/8/layout/lProcess2"/>
    <dgm:cxn modelId="{DD0A1880-BEBB-4AB4-AB03-9039C67EC9B3}" srcId="{096CE711-629F-4C03-BACC-D89BBADE7215}" destId="{F6E3AA72-6D3C-455B-9FFB-31AEA1A048CA}" srcOrd="0" destOrd="0" parTransId="{FAE00820-2501-4DAF-9901-7F1461F546E3}" sibTransId="{AC994276-19B1-4665-B04F-8E7FF99579BD}"/>
    <dgm:cxn modelId="{C3CC6E80-75D8-447C-B754-10EB4FBB1116}" srcId="{328D3196-8F10-4235-A03F-E8A5916DB872}" destId="{075E0475-BE9B-475C-B1BD-6968989B9661}" srcOrd="1" destOrd="0" parTransId="{83BF571C-5AD2-4B35-8460-3991C717A49F}" sibTransId="{48D00E3A-44B0-45C2-99B2-86E5F0E6C26F}"/>
    <dgm:cxn modelId="{BADD4A86-DD9F-40A7-AD00-726B5DA2F24E}" type="presOf" srcId="{9F2BA5A3-30AB-453A-AC3E-3F246F98BB94}" destId="{344F5500-D28D-4E48-AFBF-FF8333A270DA}" srcOrd="0" destOrd="0" presId="urn:microsoft.com/office/officeart/2005/8/layout/lProcess2"/>
    <dgm:cxn modelId="{ED47038F-64B5-449B-8C2C-DD827C64CA08}" type="presOf" srcId="{7912EBFA-9C66-4625-90C7-2F375F1FBE18}" destId="{6A3E1357-66CD-4A67-8B04-22C5389D3A84}" srcOrd="0" destOrd="0" presId="urn:microsoft.com/office/officeart/2005/8/layout/lProcess2"/>
    <dgm:cxn modelId="{15554499-5D89-48BF-8723-30E91A6CCAF4}" type="presOf" srcId="{2EFA23E8-C0AE-403F-9CD5-8BB2AA84AF4C}" destId="{A7E6ABD6-C1B9-4317-8D17-58CB0DEC9497}" srcOrd="0" destOrd="0" presId="urn:microsoft.com/office/officeart/2005/8/layout/lProcess2"/>
    <dgm:cxn modelId="{11F5A39A-9D67-4CD4-B0A3-E6836B9412FA}" type="presOf" srcId="{328D3196-8F10-4235-A03F-E8A5916DB872}" destId="{8F599784-CA01-4F16-9ED9-633628314538}" srcOrd="0" destOrd="0" presId="urn:microsoft.com/office/officeart/2005/8/layout/lProcess2"/>
    <dgm:cxn modelId="{3862D1A5-BCC5-4988-B4B0-2D2FC82FB0CA}" type="presOf" srcId="{DACED098-84B9-4C96-A9D8-4ED64524F60C}" destId="{473521C5-3D45-46C9-94D3-21EDC1232F04}" srcOrd="0" destOrd="0" presId="urn:microsoft.com/office/officeart/2005/8/layout/lProcess2"/>
    <dgm:cxn modelId="{4C472FA8-A4DF-486F-B4C5-7418C798C2AC}" srcId="{9F2BA5A3-30AB-453A-AC3E-3F246F98BB94}" destId="{59FD4B43-5C53-40B8-8F6F-C89305148B9D}" srcOrd="0" destOrd="0" parTransId="{993B7427-CA79-4A94-8843-86E35093074A}" sibTransId="{DB9DAE09-8F33-4A35-A053-3B79B1ECC544}"/>
    <dgm:cxn modelId="{3BE443AA-A5B6-4D96-B8B7-1DE60ED11EF3}" srcId="{4DC7DA06-761B-4DEE-9C71-F7E4B8B685AE}" destId="{02625652-6EFF-49BF-8082-12FE5046AA3A}" srcOrd="0" destOrd="0" parTransId="{CECC0C46-8F12-4230-85B3-0375AF433DDD}" sibTransId="{9F3CB998-A06A-4038-9540-2707CD1FFBDF}"/>
    <dgm:cxn modelId="{51C2C5AA-5262-4575-B0D2-18E6DF3D15D5}" srcId="{735FF8C9-36BE-4CA6-A6B5-99E3B476C3D2}" destId="{328D3196-8F10-4235-A03F-E8A5916DB872}" srcOrd="1" destOrd="0" parTransId="{1BEB1812-929A-4D1D-848A-D579368035D0}" sibTransId="{C4EAF43E-45B3-4895-89BB-8BD5599E0C2E}"/>
    <dgm:cxn modelId="{6B68FCBB-7C66-46C7-9D1E-65A02DB4102F}" type="presOf" srcId="{AECE3D86-397E-4947-8B0C-2E09FACCF846}" destId="{6188FDE3-8602-4CF8-B966-69162F92810D}" srcOrd="0" destOrd="0" presId="urn:microsoft.com/office/officeart/2005/8/layout/lProcess2"/>
    <dgm:cxn modelId="{E84050C3-A12B-465F-84DB-B9993F841F01}" type="presOf" srcId="{59FD4B43-5C53-40B8-8F6F-C89305148B9D}" destId="{1F5A92BD-E45B-4685-A775-80AD14FE44AD}" srcOrd="0" destOrd="0" presId="urn:microsoft.com/office/officeart/2005/8/layout/lProcess2"/>
    <dgm:cxn modelId="{0BBEFDCB-DA1D-4496-A737-2711A85CA070}" type="presOf" srcId="{F0E71AB2-F9A7-42A3-8CC6-88BCE01B8E4A}" destId="{93F8F980-E455-49A7-A8B6-354833F7C736}" srcOrd="0" destOrd="0" presId="urn:microsoft.com/office/officeart/2005/8/layout/lProcess2"/>
    <dgm:cxn modelId="{AAEBDED3-189D-4794-A571-0BEB9784F66C}" type="presOf" srcId="{9F2BA5A3-30AB-453A-AC3E-3F246F98BB94}" destId="{23B9885C-01B0-4FE6-AFE5-63D432AAC4A1}" srcOrd="1" destOrd="0" presId="urn:microsoft.com/office/officeart/2005/8/layout/lProcess2"/>
    <dgm:cxn modelId="{52F6D1D6-F428-472A-B3CF-7D801FCA5A7C}" srcId="{735FF8C9-36BE-4CA6-A6B5-99E3B476C3D2}" destId="{7912EBFA-9C66-4625-90C7-2F375F1FBE18}" srcOrd="2" destOrd="0" parTransId="{07A5CC57-E5D3-44B7-A03D-B16DB76E090B}" sibTransId="{4C06DE44-1601-418F-A3FD-D2D806B81BF7}"/>
    <dgm:cxn modelId="{E69789DA-F765-412C-9133-A258DA3E0BD9}" type="presOf" srcId="{F6E3AA72-6D3C-455B-9FFB-31AEA1A048CA}" destId="{7CC5501E-9A9A-469C-99B1-5768958D71B6}" srcOrd="0" destOrd="0" presId="urn:microsoft.com/office/officeart/2005/8/layout/lProcess2"/>
    <dgm:cxn modelId="{6923EBE5-6D56-4D2D-8887-F5F44B055FD6}" srcId="{328D3196-8F10-4235-A03F-E8A5916DB872}" destId="{F0E71AB2-F9A7-42A3-8CC6-88BCE01B8E4A}" srcOrd="0" destOrd="0" parTransId="{2840E729-1662-44C8-8E64-91DB75686399}" sibTransId="{1A732B2D-DF36-4307-A920-91255BD5B7D5}"/>
    <dgm:cxn modelId="{BBD6F4FB-CCEE-43D4-ABC7-7F05D3AC5808}" type="presOf" srcId="{096CE711-629F-4C03-BACC-D89BBADE7215}" destId="{04E5C372-2B54-47CB-8FB6-4F9AE07351D6}" srcOrd="0" destOrd="0" presId="urn:microsoft.com/office/officeart/2005/8/layout/lProcess2"/>
    <dgm:cxn modelId="{8E824ABB-AC14-49AC-94B7-17B5EFF7C741}" type="presParOf" srcId="{447C056A-832E-43C6-8F1B-42C93173423C}" destId="{51E7A41C-0992-46CC-943B-D31A92B2142C}" srcOrd="0" destOrd="0" presId="urn:microsoft.com/office/officeart/2005/8/layout/lProcess2"/>
    <dgm:cxn modelId="{485686C1-F7BE-4E3A-A9A7-F04087160C4F}" type="presParOf" srcId="{51E7A41C-0992-46CC-943B-D31A92B2142C}" destId="{82F35BDC-5D60-44DE-AAE1-7CBCDA127746}" srcOrd="0" destOrd="0" presId="urn:microsoft.com/office/officeart/2005/8/layout/lProcess2"/>
    <dgm:cxn modelId="{A3EBD3A4-14DC-4882-841A-E681D0F61E6C}" type="presParOf" srcId="{51E7A41C-0992-46CC-943B-D31A92B2142C}" destId="{1ABEF125-45E7-491F-B169-B43E3502EF4B}" srcOrd="1" destOrd="0" presId="urn:microsoft.com/office/officeart/2005/8/layout/lProcess2"/>
    <dgm:cxn modelId="{1E5EE165-52C3-456B-BA14-AA47DD13A54C}" type="presParOf" srcId="{51E7A41C-0992-46CC-943B-D31A92B2142C}" destId="{2F94AB9D-51B2-4BB4-B810-F5D1E2F933F3}" srcOrd="2" destOrd="0" presId="urn:microsoft.com/office/officeart/2005/8/layout/lProcess2"/>
    <dgm:cxn modelId="{3A997A77-5303-4E8D-AE49-2C3BFE09B8B2}" type="presParOf" srcId="{2F94AB9D-51B2-4BB4-B810-F5D1E2F933F3}" destId="{C59EE374-6B7D-4E44-97D4-1D13C5B5A0C8}" srcOrd="0" destOrd="0" presId="urn:microsoft.com/office/officeart/2005/8/layout/lProcess2"/>
    <dgm:cxn modelId="{2B8072A7-69F3-4D6F-AAE3-68050F244A4E}" type="presParOf" srcId="{C59EE374-6B7D-4E44-97D4-1D13C5B5A0C8}" destId="{BEBD5C08-5124-42B0-BF3F-A1665AF888E8}" srcOrd="0" destOrd="0" presId="urn:microsoft.com/office/officeart/2005/8/layout/lProcess2"/>
    <dgm:cxn modelId="{07DEFB44-A01C-4996-98A5-714917365771}" type="presParOf" srcId="{C59EE374-6B7D-4E44-97D4-1D13C5B5A0C8}" destId="{87A8A31D-B711-47ED-A602-0CB9C949379A}" srcOrd="1" destOrd="0" presId="urn:microsoft.com/office/officeart/2005/8/layout/lProcess2"/>
    <dgm:cxn modelId="{97FB632D-5B41-4629-911D-C1676FBADDA3}" type="presParOf" srcId="{C59EE374-6B7D-4E44-97D4-1D13C5B5A0C8}" destId="{6188FDE3-8602-4CF8-B966-69162F92810D}" srcOrd="2" destOrd="0" presId="urn:microsoft.com/office/officeart/2005/8/layout/lProcess2"/>
    <dgm:cxn modelId="{49799219-65B4-4B9B-A406-B5018DF7C7DA}" type="presParOf" srcId="{447C056A-832E-43C6-8F1B-42C93173423C}" destId="{261FEEC2-0018-4443-B101-CE6D2E00BE77}" srcOrd="1" destOrd="0" presId="urn:microsoft.com/office/officeart/2005/8/layout/lProcess2"/>
    <dgm:cxn modelId="{1604C319-A50A-40C7-8AB8-F09644C2E73D}" type="presParOf" srcId="{447C056A-832E-43C6-8F1B-42C93173423C}" destId="{392D25A9-6070-44DB-8E08-AA4A1F4C4D64}" srcOrd="2" destOrd="0" presId="urn:microsoft.com/office/officeart/2005/8/layout/lProcess2"/>
    <dgm:cxn modelId="{DB619490-BBCB-45C1-BC33-E5617BB31F00}" type="presParOf" srcId="{392D25A9-6070-44DB-8E08-AA4A1F4C4D64}" destId="{8F599784-CA01-4F16-9ED9-633628314538}" srcOrd="0" destOrd="0" presId="urn:microsoft.com/office/officeart/2005/8/layout/lProcess2"/>
    <dgm:cxn modelId="{52FAA763-C3C8-45F1-B28C-DD3627DB8E4D}" type="presParOf" srcId="{392D25A9-6070-44DB-8E08-AA4A1F4C4D64}" destId="{6BEE2E9E-D520-464E-BAC5-6461915EA3EA}" srcOrd="1" destOrd="0" presId="urn:microsoft.com/office/officeart/2005/8/layout/lProcess2"/>
    <dgm:cxn modelId="{6C24A8DA-6E50-482F-AE4A-BF7BE766275E}" type="presParOf" srcId="{392D25A9-6070-44DB-8E08-AA4A1F4C4D64}" destId="{D0892373-D4D4-495D-99DD-D79DAC745E55}" srcOrd="2" destOrd="0" presId="urn:microsoft.com/office/officeart/2005/8/layout/lProcess2"/>
    <dgm:cxn modelId="{315AEAD3-59FF-4214-A8CE-71026294B4FE}" type="presParOf" srcId="{D0892373-D4D4-495D-99DD-D79DAC745E55}" destId="{63AD3A0A-A376-42E9-88AB-E72D314AB065}" srcOrd="0" destOrd="0" presId="urn:microsoft.com/office/officeart/2005/8/layout/lProcess2"/>
    <dgm:cxn modelId="{40EB211A-833E-4D3F-BB38-9AEED1BC548D}" type="presParOf" srcId="{63AD3A0A-A376-42E9-88AB-E72D314AB065}" destId="{93F8F980-E455-49A7-A8B6-354833F7C736}" srcOrd="0" destOrd="0" presId="urn:microsoft.com/office/officeart/2005/8/layout/lProcess2"/>
    <dgm:cxn modelId="{4A73B4BB-4D38-4E59-B6CF-4AF36C01D9D2}" type="presParOf" srcId="{63AD3A0A-A376-42E9-88AB-E72D314AB065}" destId="{9AE4DB56-444A-436C-B608-D4B9C1888123}" srcOrd="1" destOrd="0" presId="urn:microsoft.com/office/officeart/2005/8/layout/lProcess2"/>
    <dgm:cxn modelId="{7EA9CEC0-EB8E-4879-B58E-D5DAF386AC63}" type="presParOf" srcId="{63AD3A0A-A376-42E9-88AB-E72D314AB065}" destId="{22F00853-0355-4584-A577-67919999998E}" srcOrd="2" destOrd="0" presId="urn:microsoft.com/office/officeart/2005/8/layout/lProcess2"/>
    <dgm:cxn modelId="{0FE2478B-5F3F-4F58-85C4-640247C67378}" type="presParOf" srcId="{447C056A-832E-43C6-8F1B-42C93173423C}" destId="{58265300-E939-40F3-9E12-ACF0DCCEE538}" srcOrd="3" destOrd="0" presId="urn:microsoft.com/office/officeart/2005/8/layout/lProcess2"/>
    <dgm:cxn modelId="{8F674A37-DAD5-4D5C-93F9-DFF54B374351}" type="presParOf" srcId="{447C056A-832E-43C6-8F1B-42C93173423C}" destId="{722C989A-634E-4E36-8B95-1CE5FFCD2E8C}" srcOrd="4" destOrd="0" presId="urn:microsoft.com/office/officeart/2005/8/layout/lProcess2"/>
    <dgm:cxn modelId="{D32230D0-CBB8-475B-A96F-2B9DF21949A7}" type="presParOf" srcId="{722C989A-634E-4E36-8B95-1CE5FFCD2E8C}" destId="{6A3E1357-66CD-4A67-8B04-22C5389D3A84}" srcOrd="0" destOrd="0" presId="urn:microsoft.com/office/officeart/2005/8/layout/lProcess2"/>
    <dgm:cxn modelId="{E4E8BBCE-24BC-4C13-90BB-9AF92D46B296}" type="presParOf" srcId="{722C989A-634E-4E36-8B95-1CE5FFCD2E8C}" destId="{11390FC7-4F4B-4B45-B2EC-D0297EEF030E}" srcOrd="1" destOrd="0" presId="urn:microsoft.com/office/officeart/2005/8/layout/lProcess2"/>
    <dgm:cxn modelId="{E6A424EB-BAC0-4053-A085-149BFDC72A9A}" type="presParOf" srcId="{722C989A-634E-4E36-8B95-1CE5FFCD2E8C}" destId="{F6DB95BE-E1F3-495D-8804-053F0501823E}" srcOrd="2" destOrd="0" presId="urn:microsoft.com/office/officeart/2005/8/layout/lProcess2"/>
    <dgm:cxn modelId="{3BA4B440-13E1-4CE0-990A-194B23D9F587}" type="presParOf" srcId="{F6DB95BE-E1F3-495D-8804-053F0501823E}" destId="{641D8678-091F-4C90-8DDC-27235CCA68BB}" srcOrd="0" destOrd="0" presId="urn:microsoft.com/office/officeart/2005/8/layout/lProcess2"/>
    <dgm:cxn modelId="{0684006E-9222-4747-A780-0CFACA27BF0E}" type="presParOf" srcId="{641D8678-091F-4C90-8DDC-27235CCA68BB}" destId="{473521C5-3D45-46C9-94D3-21EDC1232F04}" srcOrd="0" destOrd="0" presId="urn:microsoft.com/office/officeart/2005/8/layout/lProcess2"/>
    <dgm:cxn modelId="{CFEC56D8-2419-46A8-9CD1-2B4939419C5E}" type="presParOf" srcId="{447C056A-832E-43C6-8F1B-42C93173423C}" destId="{43FB1F8A-1504-4625-99A1-D50ED9762349}" srcOrd="5" destOrd="0" presId="urn:microsoft.com/office/officeart/2005/8/layout/lProcess2"/>
    <dgm:cxn modelId="{8C642BC3-5B00-4613-9B13-8974CA06B554}" type="presParOf" srcId="{447C056A-832E-43C6-8F1B-42C93173423C}" destId="{BFCC17E6-09A1-4BA9-B8F8-932F380F972C}" srcOrd="6" destOrd="0" presId="urn:microsoft.com/office/officeart/2005/8/layout/lProcess2"/>
    <dgm:cxn modelId="{5EC21F41-31E3-47AB-B29A-DF187D8D4EC4}" type="presParOf" srcId="{BFCC17E6-09A1-4BA9-B8F8-932F380F972C}" destId="{04E5C372-2B54-47CB-8FB6-4F9AE07351D6}" srcOrd="0" destOrd="0" presId="urn:microsoft.com/office/officeart/2005/8/layout/lProcess2"/>
    <dgm:cxn modelId="{2E0DFDE1-AE15-43D1-95A8-F4466B08CA54}" type="presParOf" srcId="{BFCC17E6-09A1-4BA9-B8F8-932F380F972C}" destId="{EEC888DD-B374-4A45-89CB-3AE521344241}" srcOrd="1" destOrd="0" presId="urn:microsoft.com/office/officeart/2005/8/layout/lProcess2"/>
    <dgm:cxn modelId="{9B226A54-54A9-4C6A-AE58-0BB78A5BCD62}" type="presParOf" srcId="{BFCC17E6-09A1-4BA9-B8F8-932F380F972C}" destId="{A6F6367E-CDB9-4566-AB31-AD9C01E58F24}" srcOrd="2" destOrd="0" presId="urn:microsoft.com/office/officeart/2005/8/layout/lProcess2"/>
    <dgm:cxn modelId="{7510DD89-D3B4-4E88-83D7-7CF24F083D6E}" type="presParOf" srcId="{A6F6367E-CDB9-4566-AB31-AD9C01E58F24}" destId="{DC1420AF-87D1-4F5B-9C76-0C31614504B4}" srcOrd="0" destOrd="0" presId="urn:microsoft.com/office/officeart/2005/8/layout/lProcess2"/>
    <dgm:cxn modelId="{9D28C0BF-FDFD-40C2-8891-64AD6B1A0D1E}" type="presParOf" srcId="{DC1420AF-87D1-4F5B-9C76-0C31614504B4}" destId="{7CC5501E-9A9A-469C-99B1-5768958D71B6}" srcOrd="0" destOrd="0" presId="urn:microsoft.com/office/officeart/2005/8/layout/lProcess2"/>
    <dgm:cxn modelId="{BFB5CA1A-9BDF-4A1C-A292-E37B6B7CF0B2}" type="presParOf" srcId="{DC1420AF-87D1-4F5B-9C76-0C31614504B4}" destId="{E89B1956-C2A9-4DDC-99A8-E124F4B819DC}" srcOrd="1" destOrd="0" presId="urn:microsoft.com/office/officeart/2005/8/layout/lProcess2"/>
    <dgm:cxn modelId="{8F8CDE5D-D716-4EE9-9C6A-31CC67F6DCF6}" type="presParOf" srcId="{DC1420AF-87D1-4F5B-9C76-0C31614504B4}" destId="{BE7A101B-AEAF-467B-91CB-E01000F9CC4E}" srcOrd="2" destOrd="0" presId="urn:microsoft.com/office/officeart/2005/8/layout/lProcess2"/>
    <dgm:cxn modelId="{20FB5D29-10FC-411A-8729-7931C9AC70FF}" type="presParOf" srcId="{447C056A-832E-43C6-8F1B-42C93173423C}" destId="{81B3E584-632B-4D7C-B94A-C8CE275ECB4D}" srcOrd="7" destOrd="0" presId="urn:microsoft.com/office/officeart/2005/8/layout/lProcess2"/>
    <dgm:cxn modelId="{6D08E52C-6695-4E2E-9206-746991414EFB}" type="presParOf" srcId="{447C056A-832E-43C6-8F1B-42C93173423C}" destId="{96285AF2-D9D5-4708-8E23-91F976AF562E}" srcOrd="8" destOrd="0" presId="urn:microsoft.com/office/officeart/2005/8/layout/lProcess2"/>
    <dgm:cxn modelId="{3A1B007E-48D9-4BE1-BB62-DF0A4419D131}" type="presParOf" srcId="{96285AF2-D9D5-4708-8E23-91F976AF562E}" destId="{344F5500-D28D-4E48-AFBF-FF8333A270DA}" srcOrd="0" destOrd="0" presId="urn:microsoft.com/office/officeart/2005/8/layout/lProcess2"/>
    <dgm:cxn modelId="{E855DAFB-ED3E-45A1-9EA7-00C5AC61CF5B}" type="presParOf" srcId="{96285AF2-D9D5-4708-8E23-91F976AF562E}" destId="{23B9885C-01B0-4FE6-AFE5-63D432AAC4A1}" srcOrd="1" destOrd="0" presId="urn:microsoft.com/office/officeart/2005/8/layout/lProcess2"/>
    <dgm:cxn modelId="{CE40E706-4751-44D2-ADE5-8F466927D7B3}" type="presParOf" srcId="{96285AF2-D9D5-4708-8E23-91F976AF562E}" destId="{11A8D612-1E52-478E-ACA3-1FDBC7576DE1}" srcOrd="2" destOrd="0" presId="urn:microsoft.com/office/officeart/2005/8/layout/lProcess2"/>
    <dgm:cxn modelId="{B641FBE0-1852-49DC-B8CE-1514680F7DB3}" type="presParOf" srcId="{11A8D612-1E52-478E-ACA3-1FDBC7576DE1}" destId="{862FA05A-5CED-470F-845D-171B2157C8E9}" srcOrd="0" destOrd="0" presId="urn:microsoft.com/office/officeart/2005/8/layout/lProcess2"/>
    <dgm:cxn modelId="{72398F9D-FC9F-4A20-B49B-994D7D997C70}" type="presParOf" srcId="{862FA05A-5CED-470F-845D-171B2157C8E9}" destId="{1F5A92BD-E45B-4685-A775-80AD14FE44AD}" srcOrd="0" destOrd="0" presId="urn:microsoft.com/office/officeart/2005/8/layout/lProcess2"/>
    <dgm:cxn modelId="{2F007973-0021-478E-8C65-B3E81A3CD2C5}" type="presParOf" srcId="{862FA05A-5CED-470F-845D-171B2157C8E9}" destId="{65AD715B-5FF6-4DD3-B7F4-2388FD09C055}" srcOrd="1" destOrd="0" presId="urn:microsoft.com/office/officeart/2005/8/layout/lProcess2"/>
    <dgm:cxn modelId="{B1ED34D3-6EBE-4467-9187-0475D9523ABE}" type="presParOf" srcId="{862FA05A-5CED-470F-845D-171B2157C8E9}" destId="{A7E6ABD6-C1B9-4317-8D17-58CB0DEC9497}"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35BDC-5D60-44DE-AAE1-7CBCDA127746}">
      <dsp:nvSpPr>
        <dsp:cNvPr id="0" name=""/>
        <dsp:cNvSpPr/>
      </dsp:nvSpPr>
      <dsp:spPr>
        <a:xfrm>
          <a:off x="4757" y="0"/>
          <a:ext cx="1669333" cy="5472606"/>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BE" sz="2500" kern="1200" dirty="0"/>
            <a:t>Gods trouw (1:1-5)</a:t>
          </a:r>
          <a:endParaRPr lang="nl-NL" sz="2500" kern="1200" dirty="0"/>
        </a:p>
      </dsp:txBody>
      <dsp:txXfrm>
        <a:off x="4757" y="0"/>
        <a:ext cx="1669333" cy="1641782"/>
      </dsp:txXfrm>
    </dsp:sp>
    <dsp:sp modelId="{BEBD5C08-5124-42B0-BF3F-A1665AF888E8}">
      <dsp:nvSpPr>
        <dsp:cNvPr id="0" name=""/>
        <dsp:cNvSpPr/>
      </dsp:nvSpPr>
      <dsp:spPr>
        <a:xfrm>
          <a:off x="171690" y="1643385"/>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Draaglast (1:1)</a:t>
          </a:r>
          <a:endParaRPr lang="nl-NL" sz="1000" kern="1200" dirty="0"/>
        </a:p>
      </dsp:txBody>
      <dsp:txXfrm>
        <a:off x="210804" y="1682499"/>
        <a:ext cx="1257239" cy="1571837"/>
      </dsp:txXfrm>
    </dsp:sp>
    <dsp:sp modelId="{6188FDE3-8602-4CF8-B966-69162F92810D}">
      <dsp:nvSpPr>
        <dsp:cNvPr id="0" name=""/>
        <dsp:cNvSpPr/>
      </dsp:nvSpPr>
      <dsp:spPr>
        <a:xfrm>
          <a:off x="171690" y="3547307"/>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Liefde voor Israël (1:2-5)</a:t>
          </a:r>
          <a:endParaRPr lang="nl-NL" sz="1000" kern="1200" dirty="0"/>
        </a:p>
      </dsp:txBody>
      <dsp:txXfrm>
        <a:off x="210804" y="3586421"/>
        <a:ext cx="1257239" cy="1571837"/>
      </dsp:txXfrm>
    </dsp:sp>
    <dsp:sp modelId="{8F599784-CA01-4F16-9ED9-633628314538}">
      <dsp:nvSpPr>
        <dsp:cNvPr id="0" name=""/>
        <dsp:cNvSpPr/>
      </dsp:nvSpPr>
      <dsp:spPr>
        <a:xfrm>
          <a:off x="1799291" y="0"/>
          <a:ext cx="1669333" cy="5472606"/>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BE" sz="2500" kern="1200" dirty="0"/>
            <a:t>Ontrouw in de tempel (1:6-2:9)</a:t>
          </a:r>
          <a:endParaRPr lang="nl-NL" sz="2500" kern="1200" dirty="0"/>
        </a:p>
      </dsp:txBody>
      <dsp:txXfrm>
        <a:off x="1799291" y="0"/>
        <a:ext cx="1669333" cy="1641782"/>
      </dsp:txXfrm>
    </dsp:sp>
    <dsp:sp modelId="{93F8F980-E455-49A7-A8B6-354833F7C736}">
      <dsp:nvSpPr>
        <dsp:cNvPr id="0" name=""/>
        <dsp:cNvSpPr/>
      </dsp:nvSpPr>
      <dsp:spPr>
        <a:xfrm>
          <a:off x="1966224" y="1643385"/>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Priesters verachten God (1:6-14)</a:t>
          </a:r>
          <a:endParaRPr lang="nl-NL" sz="1000" kern="1200" dirty="0"/>
        </a:p>
      </dsp:txBody>
      <dsp:txXfrm>
        <a:off x="2005338" y="1682499"/>
        <a:ext cx="1257239" cy="1571837"/>
      </dsp:txXfrm>
    </dsp:sp>
    <dsp:sp modelId="{22F00853-0355-4584-A577-67919999998E}">
      <dsp:nvSpPr>
        <dsp:cNvPr id="0" name=""/>
        <dsp:cNvSpPr/>
      </dsp:nvSpPr>
      <dsp:spPr>
        <a:xfrm>
          <a:off x="1966224" y="3547307"/>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Priesters verlaten verbond (2:1-9)</a:t>
          </a:r>
          <a:endParaRPr lang="nl-NL" sz="1000" kern="1200" dirty="0"/>
        </a:p>
      </dsp:txBody>
      <dsp:txXfrm>
        <a:off x="2005338" y="3586421"/>
        <a:ext cx="1257239" cy="1571837"/>
      </dsp:txXfrm>
    </dsp:sp>
    <dsp:sp modelId="{6A3E1357-66CD-4A67-8B04-22C5389D3A84}">
      <dsp:nvSpPr>
        <dsp:cNvPr id="0" name=""/>
        <dsp:cNvSpPr/>
      </dsp:nvSpPr>
      <dsp:spPr>
        <a:xfrm>
          <a:off x="3593825" y="0"/>
          <a:ext cx="1669333" cy="5472606"/>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BE" sz="2500" kern="1200" dirty="0"/>
            <a:t>Ontrouw tegenover je partner (2:10-16)</a:t>
          </a:r>
          <a:endParaRPr lang="nl-NL" sz="2500" kern="1200" dirty="0"/>
        </a:p>
      </dsp:txBody>
      <dsp:txXfrm>
        <a:off x="3593825" y="0"/>
        <a:ext cx="1669333" cy="1641782"/>
      </dsp:txXfrm>
    </dsp:sp>
    <dsp:sp modelId="{473521C5-3D45-46C9-94D3-21EDC1232F04}">
      <dsp:nvSpPr>
        <dsp:cNvPr id="0" name=""/>
        <dsp:cNvSpPr/>
      </dsp:nvSpPr>
      <dsp:spPr>
        <a:xfrm>
          <a:off x="3760758" y="1641782"/>
          <a:ext cx="1335467" cy="355719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(15) Niemand doet dit, die nog een rest geest bezit, want wat doet die ene? Hij zoekt zaad voor God. Daarom, bescherm je voor jouw geest en voor je lusten. Laat niet iemand trouweloos handelen tegenover de vrouw van zijn jeugd. (16) Werkelijk, wie haat, wie wegzend – zegt Jahweh, de God van Israël – , die bedekt met misdaad zijn kleed – zegt Jahweh van de legermachten. Bescherm je geest dus zodat je niet trouweloos handelt.</a:t>
          </a:r>
          <a:endParaRPr lang="nl-NL" sz="1000" kern="1200" dirty="0"/>
        </a:p>
      </dsp:txBody>
      <dsp:txXfrm>
        <a:off x="3799872" y="1680896"/>
        <a:ext cx="1257239" cy="3478966"/>
      </dsp:txXfrm>
    </dsp:sp>
    <dsp:sp modelId="{04E5C372-2B54-47CB-8FB6-4F9AE07351D6}">
      <dsp:nvSpPr>
        <dsp:cNvPr id="0" name=""/>
        <dsp:cNvSpPr/>
      </dsp:nvSpPr>
      <dsp:spPr>
        <a:xfrm>
          <a:off x="5388358" y="0"/>
          <a:ext cx="1669333" cy="5472606"/>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BE" sz="2500" kern="1200" dirty="0"/>
            <a:t>Trouw in de tempel (2:17-3:12)</a:t>
          </a:r>
          <a:endParaRPr lang="nl-NL" sz="2500" kern="1200" dirty="0"/>
        </a:p>
      </dsp:txBody>
      <dsp:txXfrm>
        <a:off x="5388358" y="0"/>
        <a:ext cx="1669333" cy="1641782"/>
      </dsp:txXfrm>
    </dsp:sp>
    <dsp:sp modelId="{7CC5501E-9A9A-469C-99B1-5768958D71B6}">
      <dsp:nvSpPr>
        <dsp:cNvPr id="0" name=""/>
        <dsp:cNvSpPr/>
      </dsp:nvSpPr>
      <dsp:spPr>
        <a:xfrm>
          <a:off x="5555292" y="1643385"/>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Priesters gereinigd door bode van het verbond (2:17-3:5)</a:t>
          </a:r>
          <a:endParaRPr lang="nl-NL" sz="1000" kern="1200" dirty="0"/>
        </a:p>
      </dsp:txBody>
      <dsp:txXfrm>
        <a:off x="5594406" y="1682499"/>
        <a:ext cx="1257239" cy="1571837"/>
      </dsp:txXfrm>
    </dsp:sp>
    <dsp:sp modelId="{BE7A101B-AEAF-467B-91CB-E01000F9CC4E}">
      <dsp:nvSpPr>
        <dsp:cNvPr id="0" name=""/>
        <dsp:cNvSpPr/>
      </dsp:nvSpPr>
      <dsp:spPr>
        <a:xfrm>
          <a:off x="5555292" y="3547307"/>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Oproep tot volk (3:6-12)</a:t>
          </a:r>
          <a:endParaRPr lang="nl-NL" sz="1000" kern="1200" dirty="0"/>
        </a:p>
      </dsp:txBody>
      <dsp:txXfrm>
        <a:off x="5594406" y="3586421"/>
        <a:ext cx="1257239" cy="1571837"/>
      </dsp:txXfrm>
    </dsp:sp>
    <dsp:sp modelId="{344F5500-D28D-4E48-AFBF-FF8333A270DA}">
      <dsp:nvSpPr>
        <dsp:cNvPr id="0" name=""/>
        <dsp:cNvSpPr/>
      </dsp:nvSpPr>
      <dsp:spPr>
        <a:xfrm>
          <a:off x="7182892" y="0"/>
          <a:ext cx="1669333" cy="5472606"/>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BE" sz="2500" kern="1200" dirty="0"/>
            <a:t>Gods trouw (3:13-24)</a:t>
          </a:r>
          <a:endParaRPr lang="nl-NL" sz="2500" kern="1200" dirty="0"/>
        </a:p>
      </dsp:txBody>
      <dsp:txXfrm>
        <a:off x="7182892" y="0"/>
        <a:ext cx="1669333" cy="1641782"/>
      </dsp:txXfrm>
    </dsp:sp>
    <dsp:sp modelId="{1F5A92BD-E45B-4685-A775-80AD14FE44AD}">
      <dsp:nvSpPr>
        <dsp:cNvPr id="0" name=""/>
        <dsp:cNvSpPr/>
      </dsp:nvSpPr>
      <dsp:spPr>
        <a:xfrm>
          <a:off x="7349826" y="1643385"/>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Trouw en ontrouw (3:13-21)</a:t>
          </a:r>
          <a:endParaRPr lang="nl-NL" sz="1000" kern="1200" dirty="0"/>
        </a:p>
      </dsp:txBody>
      <dsp:txXfrm>
        <a:off x="7388940" y="1682499"/>
        <a:ext cx="1257239" cy="1571837"/>
      </dsp:txXfrm>
    </dsp:sp>
    <dsp:sp modelId="{A7E6ABD6-C1B9-4317-8D17-58CB0DEC9497}">
      <dsp:nvSpPr>
        <dsp:cNvPr id="0" name=""/>
        <dsp:cNvSpPr/>
      </dsp:nvSpPr>
      <dsp:spPr>
        <a:xfrm>
          <a:off x="7349826" y="3547307"/>
          <a:ext cx="1335467" cy="1650065"/>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9050" rIns="25400" bIns="19050" numCol="1" spcCol="1270" anchor="ctr" anchorCtr="0">
          <a:noAutofit/>
        </a:bodyPr>
        <a:lstStyle/>
        <a:p>
          <a:pPr marL="0" lvl="0" indent="0" algn="ctr" defTabSz="444500">
            <a:lnSpc>
              <a:spcPct val="90000"/>
            </a:lnSpc>
            <a:spcBef>
              <a:spcPct val="0"/>
            </a:spcBef>
            <a:spcAft>
              <a:spcPct val="35000"/>
            </a:spcAft>
            <a:buNone/>
          </a:pPr>
          <a:r>
            <a:rPr lang="nl-BE" sz="1000" kern="1200" dirty="0"/>
            <a:t>Elia (3:22-24)</a:t>
          </a:r>
          <a:endParaRPr lang="nl-NL" sz="1000" kern="1200" dirty="0"/>
        </a:p>
      </dsp:txBody>
      <dsp:txXfrm>
        <a:off x="7388940" y="3586421"/>
        <a:ext cx="1257239" cy="157183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13/10/2025</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nl-NL"/>
              <a:t>Klik om stijl te bewerken</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891549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576983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194826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415688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nl-NL"/>
              <a:t>Klik om stijl te bewerken</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156A9CE0-2A50-46AE-BAC7-239E11F0A585}" type="datetimeFigureOut">
              <a:rPr lang="nl-BE" smtClean="0"/>
              <a:t>13/10/2025</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2226551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814671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nl-NL"/>
              <a:t>Klik om stijl te bewerken</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4" name="Content Placeholder 3"/>
          <p:cNvSpPr>
            <a:spLocks noGrp="1"/>
          </p:cNvSpPr>
          <p:nvPr>
            <p:ph sz="half" idx="2"/>
          </p:nvPr>
        </p:nvSpPr>
        <p:spPr>
          <a:xfrm>
            <a:off x="629842" y="2087563"/>
            <a:ext cx="3868340"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Klikken om de tekststijl van het model te bewerken</a:t>
            </a:r>
          </a:p>
        </p:txBody>
      </p:sp>
      <p:sp>
        <p:nvSpPr>
          <p:cNvPr id="6" name="Content Placeholder 5"/>
          <p:cNvSpPr>
            <a:spLocks noGrp="1"/>
          </p:cNvSpPr>
          <p:nvPr>
            <p:ph sz="quarter" idx="4"/>
          </p:nvPr>
        </p:nvSpPr>
        <p:spPr>
          <a:xfrm>
            <a:off x="4629150" y="2087563"/>
            <a:ext cx="3887391" cy="307049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156A9CE0-2A50-46AE-BAC7-239E11F0A585}" type="datetimeFigureOut">
              <a:rPr lang="nl-BE" smtClean="0"/>
              <a:t>13/10/2025</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44149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156A9CE0-2A50-46AE-BAC7-239E11F0A585}" type="datetimeFigureOut">
              <a:rPr lang="nl-BE" smtClean="0"/>
              <a:t>13/10/2025</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1876466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A9CE0-2A50-46AE-BAC7-239E11F0A585}" type="datetimeFigureOut">
              <a:rPr lang="nl-BE" smtClean="0"/>
              <a:t>13/10/2025</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3894682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93481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nl-NL"/>
              <a:t>Klik om stijl te bewerken</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156A9CE0-2A50-46AE-BAC7-239E11F0A585}" type="datetimeFigureOut">
              <a:rPr lang="nl-BE" smtClean="0"/>
              <a:t>13/10/2025</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DAB4EA4A-6954-4ADB-A712-F23F7F2A8EF6}" type="slidenum">
              <a:rPr lang="nl-BE" smtClean="0"/>
              <a:t>‹nr.›</a:t>
            </a:fld>
            <a:endParaRPr lang="nl-BE"/>
          </a:p>
        </p:txBody>
      </p:sp>
    </p:spTree>
    <p:extLst>
      <p:ext uri="{BB962C8B-B14F-4D97-AF65-F5344CB8AC3E}">
        <p14:creationId xmlns:p14="http://schemas.microsoft.com/office/powerpoint/2010/main" val="594621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04271"/>
            <a:ext cx="7886700" cy="1104636"/>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28650" y="1521354"/>
            <a:ext cx="7886700" cy="362611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156A9CE0-2A50-46AE-BAC7-239E11F0A585}" type="datetimeFigureOut">
              <a:rPr lang="nl-BE" smtClean="0"/>
              <a:t>13/10/2025</a:t>
            </a:fld>
            <a:endParaRPr lang="nl-BE"/>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DAB4EA4A-6954-4ADB-A712-F23F7F2A8EF6}" type="slidenum">
              <a:rPr lang="nl-BE" smtClean="0"/>
              <a:t>‹nr.›</a:t>
            </a:fld>
            <a:endParaRPr lang="nl-BE"/>
          </a:p>
        </p:txBody>
      </p:sp>
    </p:spTree>
    <p:extLst>
      <p:ext uri="{BB962C8B-B14F-4D97-AF65-F5344CB8AC3E}">
        <p14:creationId xmlns:p14="http://schemas.microsoft.com/office/powerpoint/2010/main" val="417229673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7" name="Rectangle 1030">
            <a:extLst>
              <a:ext uri="{FF2B5EF4-FFF2-40B4-BE49-F238E27FC236}">
                <a16:creationId xmlns:a16="http://schemas.microsoft.com/office/drawing/2014/main" id="{32E62931-8EB4-42BB-BAAB-D8757BE66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5715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ctrTitle"/>
          </p:nvPr>
        </p:nvSpPr>
        <p:spPr>
          <a:xfrm>
            <a:off x="4775595" y="2569468"/>
            <a:ext cx="3738610" cy="668652"/>
          </a:xfrm>
          <a:noFill/>
        </p:spPr>
        <p:txBody>
          <a:bodyPr>
            <a:normAutofit/>
          </a:bodyPr>
          <a:lstStyle/>
          <a:p>
            <a:pPr algn="l"/>
            <a:r>
              <a:rPr lang="nl-BE" sz="4100" dirty="0"/>
              <a:t>Maleachi</a:t>
            </a:r>
          </a:p>
        </p:txBody>
      </p:sp>
      <p:sp>
        <p:nvSpPr>
          <p:cNvPr id="3" name="Ondertitel 2"/>
          <p:cNvSpPr>
            <a:spLocks noGrp="1"/>
          </p:cNvSpPr>
          <p:nvPr>
            <p:ph type="subTitle" idx="1"/>
          </p:nvPr>
        </p:nvSpPr>
        <p:spPr>
          <a:xfrm>
            <a:off x="4775595" y="3393370"/>
            <a:ext cx="3738610" cy="1714408"/>
          </a:xfrm>
          <a:noFill/>
        </p:spPr>
        <p:txBody>
          <a:bodyPr>
            <a:normAutofit/>
          </a:bodyPr>
          <a:lstStyle/>
          <a:p>
            <a:pPr algn="l"/>
            <a:r>
              <a:rPr lang="nl-BE" dirty="0"/>
              <a:t>dr. Raymond R. Hausoul</a:t>
            </a:r>
          </a:p>
        </p:txBody>
      </p:sp>
      <p:pic>
        <p:nvPicPr>
          <p:cNvPr id="1026" name="Picture 2" descr="Afbeelding met verbruiksartikelen voor kantoor, overdekt, schaar, papier&#10;&#10;Door AI gegenereerde inhoud is mogelijk onjuist."/>
          <p:cNvPicPr>
            <a:picLocks noChangeAspect="1" noChangeArrowheads="1"/>
          </p:cNvPicPr>
          <p:nvPr/>
        </p:nvPicPr>
        <p:blipFill>
          <a:blip r:embed="rId2" cstate="print">
            <a:extLst>
              <a:ext uri="{28A0092B-C50C-407E-A947-70E740481C1C}">
                <a14:useLocalDpi xmlns:a14="http://schemas.microsoft.com/office/drawing/2010/main" val="0"/>
              </a:ext>
            </a:extLst>
          </a:blip>
          <a:srcRect l="9972" r="-2" b="-2"/>
          <a:stretch>
            <a:fillRect/>
          </a:stretch>
        </p:blipFill>
        <p:spPr bwMode="auto">
          <a:xfrm>
            <a:off x="20" y="10"/>
            <a:ext cx="4504114" cy="571499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88CE58-81B3-0365-95DF-D26D4DA2DBC9}"/>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D05240F7-6B58-F213-C4AE-409A2D879D62}"/>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582EA6A5-F8E3-A6A1-2D3D-8D30B89BB55B}"/>
              </a:ext>
            </a:extLst>
          </p:cNvPr>
          <p:cNvPicPr>
            <a:picLocks noChangeAspect="1"/>
          </p:cNvPicPr>
          <p:nvPr/>
        </p:nvPicPr>
        <p:blipFill>
          <a:blip r:embed="rId2"/>
          <a:srcRect t="8597"/>
          <a:stretch>
            <a:fillRect/>
          </a:stretch>
        </p:blipFill>
        <p:spPr>
          <a:xfrm>
            <a:off x="-6912" y="0"/>
            <a:ext cx="9144000" cy="3234795"/>
          </a:xfrm>
          <a:prstGeom prst="rect">
            <a:avLst/>
          </a:prstGeom>
        </p:spPr>
      </p:pic>
      <p:pic>
        <p:nvPicPr>
          <p:cNvPr id="7" name="Afbeelding 6">
            <a:extLst>
              <a:ext uri="{FF2B5EF4-FFF2-40B4-BE49-F238E27FC236}">
                <a16:creationId xmlns:a16="http://schemas.microsoft.com/office/drawing/2014/main" id="{78DB2FBF-443D-3445-37A4-69F7BCD37C91}"/>
              </a:ext>
            </a:extLst>
          </p:cNvPr>
          <p:cNvPicPr>
            <a:picLocks noChangeAspect="1"/>
          </p:cNvPicPr>
          <p:nvPr/>
        </p:nvPicPr>
        <p:blipFill>
          <a:blip r:embed="rId3"/>
          <a:stretch>
            <a:fillRect/>
          </a:stretch>
        </p:blipFill>
        <p:spPr>
          <a:xfrm>
            <a:off x="-6357" y="3347242"/>
            <a:ext cx="9143445" cy="2367758"/>
          </a:xfrm>
          <a:prstGeom prst="rect">
            <a:avLst/>
          </a:prstGeom>
        </p:spPr>
      </p:pic>
    </p:spTree>
    <p:extLst>
      <p:ext uri="{BB962C8B-B14F-4D97-AF65-F5344CB8AC3E}">
        <p14:creationId xmlns:p14="http://schemas.microsoft.com/office/powerpoint/2010/main" val="1229530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ijdelijke aanduiding voor inhoud 3">
            <a:extLst>
              <a:ext uri="{FF2B5EF4-FFF2-40B4-BE49-F238E27FC236}">
                <a16:creationId xmlns:a16="http://schemas.microsoft.com/office/drawing/2014/main" id="{36E02DF6-5D60-28B3-A875-F32FE672A606}"/>
              </a:ext>
            </a:extLst>
          </p:cNvPr>
          <p:cNvGraphicFramePr>
            <a:graphicFrameLocks noGrp="1"/>
          </p:cNvGraphicFramePr>
          <p:nvPr>
            <p:ph idx="1"/>
            <p:extLst>
              <p:ext uri="{D42A27DB-BD31-4B8C-83A1-F6EECF244321}">
                <p14:modId xmlns:p14="http://schemas.microsoft.com/office/powerpoint/2010/main" val="2110542894"/>
              </p:ext>
            </p:extLst>
          </p:nvPr>
        </p:nvGraphicFramePr>
        <p:xfrm>
          <a:off x="179512" y="121196"/>
          <a:ext cx="8856984" cy="5472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4545039"/>
      </p:ext>
    </p:extLst>
  </p:cSld>
  <p:clrMapOvr>
    <a:masterClrMapping/>
  </p:clrMapOvr>
</p:sld>
</file>

<file path=ppt/theme/theme1.xml><?xml version="1.0" encoding="utf-8"?>
<a:theme xmlns:a="http://schemas.openxmlformats.org/drawingml/2006/main" name="Office 2013 - 2022 Thema">
  <a:themeElements>
    <a:clrScheme name="Office 2013 - 2022 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1839</TotalTime>
  <Words>179</Words>
  <Application>Microsoft Office PowerPoint</Application>
  <PresentationFormat>Diavoorstelling (16:10)</PresentationFormat>
  <Paragraphs>16</Paragraphs>
  <Slides>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vt:i4>
      </vt:variant>
    </vt:vector>
  </HeadingPairs>
  <TitlesOfParts>
    <vt:vector size="7" baseType="lpstr">
      <vt:lpstr>Arial</vt:lpstr>
      <vt:lpstr>Calibri</vt:lpstr>
      <vt:lpstr>Calibri Light</vt:lpstr>
      <vt:lpstr>Office 2013 - 2022 Thema</vt:lpstr>
      <vt:lpstr>Maleachi</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Raymond  Hausoul</cp:lastModifiedBy>
  <cp:revision>109</cp:revision>
  <dcterms:created xsi:type="dcterms:W3CDTF">2019-09-04T13:46:42Z</dcterms:created>
  <dcterms:modified xsi:type="dcterms:W3CDTF">2025-10-13T12:03:43Z</dcterms:modified>
</cp:coreProperties>
</file>